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83D22B-2186-4E64-A78A-353585483CD8}" v="1" dt="2023-06-06T07:01:48.4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983D22B-2186-4E64-A78A-353585483CD8}"/>
    <pc:docChg chg="modSld">
      <pc:chgData name="Narelle Wheaton" userId="6e1b2b30-480e-4f91-806b-6735d5b9e446" providerId="ADAL" clId="{B983D22B-2186-4E64-A78A-353585483CD8}" dt="2023-06-06T07:01:52.862" v="1" actId="20577"/>
      <pc:docMkLst>
        <pc:docMk/>
      </pc:docMkLst>
      <pc:sldChg chg="modSp mod">
        <pc:chgData name="Narelle Wheaton" userId="6e1b2b30-480e-4f91-806b-6735d5b9e446" providerId="ADAL" clId="{B983D22B-2186-4E64-A78A-353585483CD8}" dt="2023-06-06T07:01:52.862" v="1" actId="20577"/>
        <pc:sldMkLst>
          <pc:docMk/>
          <pc:sldMk cId="0" sldId="256"/>
        </pc:sldMkLst>
        <pc:spChg chg="mod">
          <ac:chgData name="Narelle Wheaton" userId="6e1b2b30-480e-4f91-806b-6735d5b9e446" providerId="ADAL" clId="{B983D22B-2186-4E64-A78A-353585483CD8}" dt="2023-06-06T07:01:52.862" v="1" actId="20577"/>
          <ac:spMkLst>
            <pc:docMk/>
            <pc:sldMk cId="0" sldId="256"/>
            <ac:spMk id="2050" creationId="{B5F44461-C4CC-8B27-89CD-086B09198C9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9E756-5F48-2219-F6D3-4C58DFCDD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E243A-3B99-4758-812D-C50A2DC76D0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C10E46-AE58-4F91-6833-1E823194B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A8328-A2C4-7506-955A-19FD71A44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878D3-B35F-4918-8F9E-4EDC76EB9C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432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42759C-0BE6-60FA-F05A-B65480D48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73635-4654-48E7-8649-B9968C322CE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F0024-480D-2B6D-AC31-436884BF2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1497F9-83A2-8396-7A6D-37C9B0F1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5732-942E-45DA-B477-1B576145AA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94478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BCADA-AAD0-2A70-5737-C4747AE16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BDB02-9A28-4CC9-AE99-F9E24D83DBF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7B3F6-31EB-96E3-1AB5-0EB987C70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D656E-D43A-1422-A368-983CBCA4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F3EE1-EFEF-4F60-82EB-D356100A6C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57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8E7E6-CE3F-A2BD-0069-FA571BAE3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8C5BF-36B4-4E1F-9329-69A8E54FB7E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EC918-FBDD-7A19-F13C-0876915F1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2A5F3-D6FE-9A0B-F660-9F2BC7D0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DD717-05F8-4A9C-A34B-D4940A553D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55740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5EDE7-33D4-3647-6600-B4E32AABC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F4A4-AF64-47AE-807D-FEDC018488B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474BE-D437-3E48-0D8F-CB50C0004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C9D1F-7DE9-7B72-0CAC-1219E3635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A038F-D1A6-4F8B-8F35-257634B239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669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EF6EB4-D3CA-C13A-1DF2-32DEF6F64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C2230-03E6-46A1-A32B-05392B52C31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7F3D6-3166-F6BE-22EB-C0D9ED50F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E96746-E8CF-0658-7D5A-4CA84203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DCBA0-5302-4E60-B05A-EC30BA3753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836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39E853-8607-6EF4-1EA1-A1812EB3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60911-FA1B-4D3C-93F4-ABB0A0CF457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935765-D6AB-DE0D-5427-87F7D0C3F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8E260B-7382-5646-A152-DEA8253CC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B6D15-8497-4AD8-812F-1DBAC348D4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082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D8BB613-507A-3277-F9B3-EE1C53042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C5E45-77C0-4EAA-9FCA-9554578B7FE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991D05E-09C8-0E7B-A8EC-127B0AE4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2FDCD5-F92D-FE4D-7A6F-50C0E223A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D42F0-87EB-455F-AD2D-2FE2DF0F74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66913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FD2744-4847-4DE4-A6F5-7E6721AA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782A-833A-4DF7-B6A8-0F566E332CC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CD1ECD-3354-9008-DF21-9A7CAE1B1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D174C2-5AEE-2D9B-5F44-F8D7CFC9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429FE-D0CD-46F4-8AC7-6DE6C1CDEE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641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CED909-989C-8BAF-D7E9-C17766E3F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B9BB9-0D21-4BEF-BF95-357726BF48F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86E035-CB69-1387-5AF9-3D72B49E8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53249B-478C-6ECD-9E86-E983794C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268A2-B6C4-43C5-93C8-A066851D0E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421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3E6611-01CB-7CD6-4646-DCB953833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23DA-2405-4103-ACA0-839B97B8FB3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11755B-7AEB-48A2-13C1-359A8298E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F3559B-6266-41E1-D3E5-544843D92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E7B30-229D-4080-8C50-3A762C8E95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43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98F043E-3E34-C386-B298-632EAD3B246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7331685-BD70-04E6-44D4-CF2A699516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F5018-9F05-A84A-C7A9-53F496C329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8D58B4-84BE-4F7E-B097-6B7404C802D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993A4-6D6E-C0AA-446F-A97C35498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7C90E-0AAE-F5F6-2597-C982480C94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986AEDF-79D0-45DC-BECE-2074891FFD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B5F44461-C4CC-8B27-89CD-086B09198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464" y="873075"/>
            <a:ext cx="10080625" cy="5111849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Jesus </a:t>
            </a:r>
            <a:r>
              <a:rPr lang="en-AU" altLang="en-US" sz="4000" dirty="0" err="1">
                <a:solidFill>
                  <a:srgbClr val="FFFFFF"/>
                </a:solidFill>
              </a:rPr>
              <a:t>Jesus</a:t>
            </a:r>
            <a:r>
              <a:rPr lang="en-AU" altLang="en-US" sz="4000" dirty="0">
                <a:solidFill>
                  <a:srgbClr val="FFFFFF"/>
                </a:solidFill>
              </a:rPr>
              <a:t> </a:t>
            </a:r>
            <a:r>
              <a:rPr lang="en-AU" altLang="en-US" sz="4000" dirty="0" err="1">
                <a:solidFill>
                  <a:srgbClr val="FFFFFF"/>
                </a:solidFill>
              </a:rPr>
              <a:t>Jesus</a:t>
            </a:r>
            <a:endParaRPr lang="en-AU" altLang="en-US" sz="4000" dirty="0">
              <a:solidFill>
                <a:srgbClr val="FFFFFF"/>
              </a:solidFill>
            </a:endParaRP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There's just something about that name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>
                <a:solidFill>
                  <a:srgbClr val="FFFFFF"/>
                </a:solidFill>
              </a:rPr>
              <a:t>Master Saviour </a:t>
            </a:r>
            <a:r>
              <a:rPr lang="en-AU" altLang="en-US" sz="4000" dirty="0">
                <a:solidFill>
                  <a:srgbClr val="FFFFFF"/>
                </a:solidFill>
              </a:rPr>
              <a:t>Jesus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Like a fragrance after the rain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Jesus </a:t>
            </a:r>
            <a:r>
              <a:rPr lang="en-AU" altLang="en-US" sz="4000" dirty="0" err="1">
                <a:solidFill>
                  <a:srgbClr val="FFFFFF"/>
                </a:solidFill>
              </a:rPr>
              <a:t>Jesus</a:t>
            </a:r>
            <a:r>
              <a:rPr lang="en-AU" altLang="en-US" sz="4000" dirty="0">
                <a:solidFill>
                  <a:srgbClr val="FFFFFF"/>
                </a:solidFill>
              </a:rPr>
              <a:t> </a:t>
            </a:r>
            <a:r>
              <a:rPr lang="en-AU" altLang="en-US" sz="4000" dirty="0" err="1">
                <a:solidFill>
                  <a:srgbClr val="FFFFFF"/>
                </a:solidFill>
              </a:rPr>
              <a:t>Jesus</a:t>
            </a:r>
            <a:endParaRPr lang="en-AU" altLang="en-US" sz="4000" dirty="0">
              <a:solidFill>
                <a:srgbClr val="FFFFFF"/>
              </a:solidFill>
            </a:endParaRP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Let all heaven and earth proclaim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Kings and kingdoms may all pass away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But there's something about that name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FD5B61F-7652-4F80-9F6D-5146FD10D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51538"/>
            <a:ext cx="4572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14064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Gloria Gaither | William J. Gaither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1970 William J. Gaither, Inc.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92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There's Something About That Name</dc:title>
  <dc:creator>ITS</dc:creator>
  <cp:lastModifiedBy>Narelle Wheaton</cp:lastModifiedBy>
  <cp:revision>4</cp:revision>
  <dcterms:created xsi:type="dcterms:W3CDTF">2015-12-30T04:55:06Z</dcterms:created>
  <dcterms:modified xsi:type="dcterms:W3CDTF">2023-06-06T07:01:57Z</dcterms:modified>
</cp:coreProperties>
</file>